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5" r:id="rId3"/>
    <p:sldId id="266" r:id="rId4"/>
    <p:sldId id="271" r:id="rId5"/>
    <p:sldId id="267" r:id="rId6"/>
    <p:sldId id="268" r:id="rId7"/>
    <p:sldId id="275" r:id="rId8"/>
    <p:sldId id="269" r:id="rId9"/>
    <p:sldId id="273" r:id="rId10"/>
    <p:sldId id="274" r:id="rId11"/>
  </p:sldIdLst>
  <p:sldSz cx="9144000" cy="6858000" type="screen4x3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2" d="100"/>
          <a:sy n="72" d="100"/>
        </p:scale>
        <p:origin x="-1080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259CA-7F6C-4733-B25E-91885FF00176}" type="datetimeFigureOut">
              <a:rPr lang="ru-RU" smtClean="0"/>
              <a:pPr/>
              <a:t>24.11.2024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5E780-FC3C-4517-83C0-03EB473F787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259CA-7F6C-4733-B25E-91885FF00176}" type="datetimeFigureOut">
              <a:rPr lang="ru-RU" smtClean="0"/>
              <a:pPr/>
              <a:t>24.11.2024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5E780-FC3C-4517-83C0-03EB473F787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259CA-7F6C-4733-B25E-91885FF00176}" type="datetimeFigureOut">
              <a:rPr lang="ru-RU" smtClean="0"/>
              <a:pPr/>
              <a:t>24.11.2024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5E780-FC3C-4517-83C0-03EB473F787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259CA-7F6C-4733-B25E-91885FF00176}" type="datetimeFigureOut">
              <a:rPr lang="ru-RU" smtClean="0"/>
              <a:pPr/>
              <a:t>24.11.2024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5E780-FC3C-4517-83C0-03EB473F787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259CA-7F6C-4733-B25E-91885FF00176}" type="datetimeFigureOut">
              <a:rPr lang="ru-RU" smtClean="0"/>
              <a:pPr/>
              <a:t>24.11.2024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5E780-FC3C-4517-83C0-03EB473F787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259CA-7F6C-4733-B25E-91885FF00176}" type="datetimeFigureOut">
              <a:rPr lang="ru-RU" smtClean="0"/>
              <a:pPr/>
              <a:t>24.11.2024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5E780-FC3C-4517-83C0-03EB473F787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259CA-7F6C-4733-B25E-91885FF00176}" type="datetimeFigureOut">
              <a:rPr lang="ru-RU" smtClean="0"/>
              <a:pPr/>
              <a:t>24.11.2024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5E780-FC3C-4517-83C0-03EB473F787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259CA-7F6C-4733-B25E-91885FF00176}" type="datetimeFigureOut">
              <a:rPr lang="ru-RU" smtClean="0"/>
              <a:pPr/>
              <a:t>24.11.2024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5E780-FC3C-4517-83C0-03EB473F787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259CA-7F6C-4733-B25E-91885FF00176}" type="datetimeFigureOut">
              <a:rPr lang="ru-RU" smtClean="0"/>
              <a:pPr/>
              <a:t>24.11.2024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5E780-FC3C-4517-83C0-03EB473F787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259CA-7F6C-4733-B25E-91885FF00176}" type="datetimeFigureOut">
              <a:rPr lang="ru-RU" smtClean="0"/>
              <a:pPr/>
              <a:t>24.11.2024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5E780-FC3C-4517-83C0-03EB473F787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259CA-7F6C-4733-B25E-91885FF00176}" type="datetimeFigureOut">
              <a:rPr lang="ru-RU" smtClean="0"/>
              <a:pPr/>
              <a:t>24.11.2024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5E780-FC3C-4517-83C0-03EB473F787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7F4259CA-7F6C-4733-B25E-91885FF00176}" type="datetimeFigureOut">
              <a:rPr lang="ru-RU" smtClean="0"/>
              <a:pPr/>
              <a:t>24.11.2024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BD5E780-FC3C-4517-83C0-03EB473F787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55776" y="5805264"/>
            <a:ext cx="6336704" cy="882119"/>
          </a:xfrm>
        </p:spPr>
        <p:txBody>
          <a:bodyPr>
            <a:noAutofit/>
          </a:bodyPr>
          <a:lstStyle/>
          <a:p>
            <a:pPr algn="ctr"/>
            <a:r>
              <a:rPr lang="ru-RU" sz="2400" b="1" i="1" dirty="0" smtClean="0"/>
              <a:t>Выступление на школьной линейке</a:t>
            </a:r>
            <a:endParaRPr lang="ru-RU" sz="2400" b="1" i="1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627784" y="404665"/>
            <a:ext cx="5688632" cy="792088"/>
          </a:xfrm>
        </p:spPr>
        <p:txBody>
          <a:bodyPr/>
          <a:lstStyle/>
          <a:p>
            <a:pPr algn="ctr"/>
            <a:r>
              <a:rPr lang="ru-RU" sz="4000" dirty="0" smtClean="0">
                <a:solidFill>
                  <a:srgbClr val="FF0000"/>
                </a:solidFill>
              </a:rPr>
              <a:t>Декада медиации</a:t>
            </a:r>
            <a:br>
              <a:rPr lang="ru-RU" sz="4000" dirty="0" smtClean="0">
                <a:solidFill>
                  <a:srgbClr val="FF0000"/>
                </a:solidFill>
              </a:rPr>
            </a:br>
            <a:r>
              <a:rPr lang="ru-RU" sz="3600" dirty="0" smtClean="0">
                <a:solidFill>
                  <a:schemeClr val="tx2">
                    <a:lumMod val="75000"/>
                  </a:schemeClr>
                </a:solidFill>
              </a:rPr>
              <a:t>фотоотчет</a:t>
            </a:r>
            <a:r>
              <a:rPr lang="ru-RU" sz="3600" dirty="0" smtClean="0">
                <a:solidFill>
                  <a:srgbClr val="FF0000"/>
                </a:solidFill>
              </a:rPr>
              <a:t> </a:t>
            </a:r>
            <a:endParaRPr lang="ru-RU" sz="3600" dirty="0"/>
          </a:p>
        </p:txBody>
      </p:sp>
      <p:pic>
        <p:nvPicPr>
          <p:cNvPr id="5" name="Рисунок 4" descr="http://www.timetolive.ru/images/upload/image/22_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387" y="93391"/>
            <a:ext cx="3018453" cy="2649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4" descr="AG00317_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86674" y="0"/>
            <a:ext cx="1457326" cy="187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 descr="C:\Users\DOOm\Desktop\конкурс\фото\1562960c-990d-4426-9518-38d6e5092f66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628800"/>
            <a:ext cx="5665556" cy="42491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90286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7544" y="5651912"/>
            <a:ext cx="8136903" cy="810111"/>
          </a:xfrm>
        </p:spPr>
        <p:txBody>
          <a:bodyPr>
            <a:noAutofit/>
          </a:bodyPr>
          <a:lstStyle/>
          <a:p>
            <a:pPr algn="ctr"/>
            <a:r>
              <a:rPr lang="ru-RU" sz="1800" b="1" i="1" dirty="0"/>
              <a:t>Открытое заседание клуба «Медиатор-ровесник»</a:t>
            </a:r>
          </a:p>
          <a:p>
            <a:pPr algn="ctr"/>
            <a:r>
              <a:rPr lang="ru-RU" sz="1800" b="1" i="1" dirty="0"/>
              <a:t>Тема заседания «Стили поведения» в рамках раздела «Азбука конфликта» </a:t>
            </a:r>
            <a:r>
              <a:rPr lang="ru-RU" sz="2400" b="1" i="1" dirty="0"/>
              <a:t>» 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188640"/>
            <a:ext cx="7704856" cy="1008113"/>
          </a:xfrm>
        </p:spPr>
        <p:txBody>
          <a:bodyPr/>
          <a:lstStyle/>
          <a:p>
            <a:pPr marL="182880" indent="0" algn="ctr">
              <a:buNone/>
            </a:pPr>
            <a:r>
              <a:rPr lang="ru-RU" sz="2800" dirty="0" smtClean="0">
                <a:solidFill>
                  <a:srgbClr val="FF0000"/>
                </a:solidFill>
              </a:rPr>
              <a:t>Декада медиации</a:t>
            </a:r>
            <a:br>
              <a:rPr lang="ru-RU" sz="2800" dirty="0" smtClean="0">
                <a:solidFill>
                  <a:srgbClr val="FF0000"/>
                </a:solidFill>
              </a:rPr>
            </a:b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</a:rPr>
              <a:t>фотоотчет</a:t>
            </a:r>
            <a:r>
              <a:rPr lang="ru-RU" sz="3600" dirty="0" smtClean="0">
                <a:solidFill>
                  <a:srgbClr val="FF0000"/>
                </a:solidFill>
              </a:rPr>
              <a:t> </a:t>
            </a:r>
            <a:endParaRPr lang="ru-RU" sz="3600" dirty="0"/>
          </a:p>
        </p:txBody>
      </p:sp>
      <p:pic>
        <p:nvPicPr>
          <p:cNvPr id="6" name="Picture 4" descr="AG00317_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86674" y="0"/>
            <a:ext cx="1457326" cy="187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Рисунок 6" descr="C:\Users\DOOm\AppData\Local\Temp\Rar$DI23.813\IMG-20231120-WA0003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196752"/>
            <a:ext cx="5940425" cy="445516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1937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15616" y="5805264"/>
            <a:ext cx="7200800" cy="882119"/>
          </a:xfrm>
        </p:spPr>
        <p:txBody>
          <a:bodyPr>
            <a:noAutofit/>
          </a:bodyPr>
          <a:lstStyle/>
          <a:p>
            <a:pPr algn="ctr"/>
            <a:r>
              <a:rPr lang="ru-RU" sz="2400" b="1" i="1" dirty="0" smtClean="0"/>
              <a:t>Подведение итогов правозащитной приемной</a:t>
            </a:r>
            <a:endParaRPr lang="ru-RU" sz="2400" b="1" i="1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627784" y="404665"/>
            <a:ext cx="5688632" cy="792088"/>
          </a:xfrm>
        </p:spPr>
        <p:txBody>
          <a:bodyPr/>
          <a:lstStyle/>
          <a:p>
            <a:pPr algn="ctr"/>
            <a:r>
              <a:rPr lang="ru-RU" sz="4000" dirty="0" smtClean="0">
                <a:solidFill>
                  <a:srgbClr val="FF0000"/>
                </a:solidFill>
              </a:rPr>
              <a:t>Декада медиации</a:t>
            </a:r>
            <a:br>
              <a:rPr lang="ru-RU" sz="4000" dirty="0" smtClean="0">
                <a:solidFill>
                  <a:srgbClr val="FF0000"/>
                </a:solidFill>
              </a:rPr>
            </a:br>
            <a:r>
              <a:rPr lang="ru-RU" sz="3600" dirty="0" smtClean="0">
                <a:solidFill>
                  <a:schemeClr val="tx2">
                    <a:lumMod val="75000"/>
                  </a:schemeClr>
                </a:solidFill>
              </a:rPr>
              <a:t>фотоотчет</a:t>
            </a:r>
            <a:r>
              <a:rPr lang="ru-RU" sz="3600" dirty="0" smtClean="0">
                <a:solidFill>
                  <a:srgbClr val="FF0000"/>
                </a:solidFill>
              </a:rPr>
              <a:t> </a:t>
            </a:r>
            <a:endParaRPr lang="ru-RU" sz="3600" dirty="0"/>
          </a:p>
        </p:txBody>
      </p:sp>
      <p:pic>
        <p:nvPicPr>
          <p:cNvPr id="6" name="Picture 4" descr="AG00317_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86674" y="0"/>
            <a:ext cx="1457326" cy="187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Рисунок 6" descr="C:\Users\DOOm\AppData\Local\Temp\Rar$DI18.241\IMG-20231120-WA0006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1787" y="1201420"/>
            <a:ext cx="5940425" cy="445516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4297604"/>
            <a:ext cx="2170113" cy="1279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95283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936020" y="5185069"/>
            <a:ext cx="3956459" cy="1502314"/>
          </a:xfrm>
        </p:spPr>
        <p:txBody>
          <a:bodyPr>
            <a:noAutofit/>
          </a:bodyPr>
          <a:lstStyle/>
          <a:p>
            <a:pPr algn="ctr"/>
            <a:r>
              <a:rPr lang="ru-RU" sz="2400" b="1" i="1" dirty="0"/>
              <a:t>Встреча </a:t>
            </a:r>
            <a:endParaRPr lang="ru-RU" sz="2400" b="1" i="1" dirty="0" smtClean="0"/>
          </a:p>
          <a:p>
            <a:pPr algn="ctr"/>
            <a:r>
              <a:rPr lang="ru-RU" sz="2400" b="1" i="1" dirty="0" smtClean="0"/>
              <a:t>«</a:t>
            </a:r>
            <a:r>
              <a:rPr lang="ru-RU" sz="2400" b="1" i="1" dirty="0"/>
              <a:t>Почему люди ссорятся»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788024" y="404665"/>
            <a:ext cx="3528392" cy="792088"/>
          </a:xfrm>
        </p:spPr>
        <p:txBody>
          <a:bodyPr/>
          <a:lstStyle/>
          <a:p>
            <a:pPr marL="182880" indent="0" algn="ctr">
              <a:buNone/>
            </a:pPr>
            <a:r>
              <a:rPr lang="ru-RU" sz="2800" dirty="0" smtClean="0">
                <a:solidFill>
                  <a:srgbClr val="FF0000"/>
                </a:solidFill>
              </a:rPr>
              <a:t>Декада медиации</a:t>
            </a:r>
            <a:br>
              <a:rPr lang="ru-RU" sz="2800" dirty="0" smtClean="0">
                <a:solidFill>
                  <a:srgbClr val="FF0000"/>
                </a:solidFill>
              </a:rPr>
            </a:b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</a:rPr>
              <a:t>фотоотчет</a:t>
            </a:r>
            <a:r>
              <a:rPr lang="ru-RU" sz="2800" dirty="0" smtClean="0">
                <a:solidFill>
                  <a:srgbClr val="FF0000"/>
                </a:solidFill>
              </a:rPr>
              <a:t> </a:t>
            </a:r>
            <a:endParaRPr lang="ru-RU" sz="2800" dirty="0"/>
          </a:p>
        </p:txBody>
      </p:sp>
      <p:pic>
        <p:nvPicPr>
          <p:cNvPr id="6" name="Picture 4" descr="AG00317_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6376" y="188640"/>
            <a:ext cx="1457326" cy="187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 descr="C:\Users\DOOm\Desktop\конкурс\фото\f51c221e-ebc7-41e7-8c15-f39a043efb9c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0"/>
            <a:ext cx="5044541" cy="67037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1518638"/>
            <a:ext cx="2755164" cy="36664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95283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936020" y="4797152"/>
            <a:ext cx="3956459" cy="1890231"/>
          </a:xfrm>
        </p:spPr>
        <p:txBody>
          <a:bodyPr>
            <a:noAutofit/>
          </a:bodyPr>
          <a:lstStyle/>
          <a:p>
            <a:pPr algn="ctr"/>
            <a:r>
              <a:rPr lang="ru-RU" sz="2400" b="1" i="1" dirty="0"/>
              <a:t>Встреча </a:t>
            </a:r>
            <a:endParaRPr lang="ru-RU" sz="2400" b="1" i="1" dirty="0" smtClean="0"/>
          </a:p>
          <a:p>
            <a:pPr algn="ctr"/>
            <a:r>
              <a:rPr lang="ru-RU" sz="2400" b="1" i="1" dirty="0" smtClean="0"/>
              <a:t>«</a:t>
            </a:r>
            <a:r>
              <a:rPr lang="ru-RU" sz="2400" b="1" i="1" dirty="0"/>
              <a:t>Почему люди ссорятся»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788024" y="404665"/>
            <a:ext cx="3528392" cy="792088"/>
          </a:xfrm>
        </p:spPr>
        <p:txBody>
          <a:bodyPr/>
          <a:lstStyle/>
          <a:p>
            <a:pPr marL="182880" indent="0" algn="ctr">
              <a:buNone/>
            </a:pPr>
            <a:r>
              <a:rPr lang="ru-RU" sz="2800" dirty="0" smtClean="0">
                <a:solidFill>
                  <a:srgbClr val="FF0000"/>
                </a:solidFill>
              </a:rPr>
              <a:t>Декада медиации</a:t>
            </a:r>
            <a:br>
              <a:rPr lang="ru-RU" sz="2800" dirty="0" smtClean="0">
                <a:solidFill>
                  <a:srgbClr val="FF0000"/>
                </a:solidFill>
              </a:rPr>
            </a:b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</a:rPr>
              <a:t>фотоотчет</a:t>
            </a:r>
            <a:r>
              <a:rPr lang="ru-RU" sz="2800" dirty="0" smtClean="0">
                <a:solidFill>
                  <a:srgbClr val="FF0000"/>
                </a:solidFill>
              </a:rPr>
              <a:t> </a:t>
            </a:r>
            <a:endParaRPr lang="ru-RU" sz="2800" dirty="0"/>
          </a:p>
        </p:txBody>
      </p:sp>
      <p:pic>
        <p:nvPicPr>
          <p:cNvPr id="6" name="Picture 4" descr="AG00317_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6376" y="188640"/>
            <a:ext cx="1457326" cy="187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6" name="Picture 2" descr="C:\Users\DOOm\Desktop\конкурс\фото\f55f6bae-38a4-4884-ba30-6021f546559b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649" y="476672"/>
            <a:ext cx="4261240" cy="5663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1700808"/>
            <a:ext cx="3933225" cy="2952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00691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405760" y="5157192"/>
            <a:ext cx="4486720" cy="1530191"/>
          </a:xfrm>
        </p:spPr>
        <p:txBody>
          <a:bodyPr>
            <a:noAutofit/>
          </a:bodyPr>
          <a:lstStyle/>
          <a:p>
            <a:pPr algn="ctr"/>
            <a:r>
              <a:rPr lang="ru-RU" sz="2400" b="1" i="1" dirty="0" smtClean="0"/>
              <a:t>Встреча «Из-за </a:t>
            </a:r>
            <a:r>
              <a:rPr lang="ru-RU" sz="2400" b="1" i="1" dirty="0"/>
              <a:t>чего возникает конфликт, и можно ли его избежать?» 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139952" y="404665"/>
            <a:ext cx="4176464" cy="792088"/>
          </a:xfrm>
        </p:spPr>
        <p:txBody>
          <a:bodyPr/>
          <a:lstStyle/>
          <a:p>
            <a:pPr marL="182880" indent="0" algn="ctr">
              <a:buNone/>
            </a:pPr>
            <a:r>
              <a:rPr lang="ru-RU" sz="2800" dirty="0" smtClean="0">
                <a:solidFill>
                  <a:srgbClr val="FF0000"/>
                </a:solidFill>
              </a:rPr>
              <a:t>Декада медиации</a:t>
            </a:r>
            <a:br>
              <a:rPr lang="ru-RU" sz="2800" dirty="0" smtClean="0">
                <a:solidFill>
                  <a:srgbClr val="FF0000"/>
                </a:solidFill>
              </a:rPr>
            </a:b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</a:rPr>
              <a:t>фотоотчет</a:t>
            </a:r>
            <a:r>
              <a:rPr lang="ru-RU" sz="3600" dirty="0" smtClean="0">
                <a:solidFill>
                  <a:srgbClr val="FF0000"/>
                </a:solidFill>
              </a:rPr>
              <a:t> </a:t>
            </a:r>
            <a:endParaRPr lang="ru-RU" sz="3600" dirty="0"/>
          </a:p>
        </p:txBody>
      </p:sp>
      <p:pic>
        <p:nvPicPr>
          <p:cNvPr id="6" name="Picture 4" descr="AG00317_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86674" y="0"/>
            <a:ext cx="1457326" cy="187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" name="Picture 2" descr="C:\Users\DOOm\Desktop\конкурс\фото\57c3cea9-5fc7-49c2-a862-0a4f10c3296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5374" y="1455032"/>
            <a:ext cx="2841002" cy="3776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DOOm\Desktop\конкурс\фото\15ecd8a0-bcd5-4ae1-bb8a-667a7d93ddbd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01148"/>
            <a:ext cx="4432364" cy="58901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95283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405760" y="5157192"/>
            <a:ext cx="4486720" cy="1530191"/>
          </a:xfrm>
        </p:spPr>
        <p:txBody>
          <a:bodyPr>
            <a:noAutofit/>
          </a:bodyPr>
          <a:lstStyle/>
          <a:p>
            <a:pPr algn="ctr"/>
            <a:r>
              <a:rPr lang="ru-RU" sz="2400" b="1" i="1" dirty="0" smtClean="0"/>
              <a:t>Встреча «Из-за </a:t>
            </a:r>
            <a:r>
              <a:rPr lang="ru-RU" sz="2400" b="1" i="1" dirty="0"/>
              <a:t>чего возникает конфликт, и можно ли его избежать?» 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139952" y="404665"/>
            <a:ext cx="4176464" cy="792088"/>
          </a:xfrm>
        </p:spPr>
        <p:txBody>
          <a:bodyPr/>
          <a:lstStyle/>
          <a:p>
            <a:pPr marL="182880" indent="0" algn="ctr">
              <a:buNone/>
            </a:pPr>
            <a:r>
              <a:rPr lang="ru-RU" sz="2800" dirty="0" smtClean="0">
                <a:solidFill>
                  <a:srgbClr val="FF0000"/>
                </a:solidFill>
              </a:rPr>
              <a:t>Декада медиации</a:t>
            </a:r>
            <a:br>
              <a:rPr lang="ru-RU" sz="2800" dirty="0" smtClean="0">
                <a:solidFill>
                  <a:srgbClr val="FF0000"/>
                </a:solidFill>
              </a:rPr>
            </a:b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</a:rPr>
              <a:t>фотоотчет</a:t>
            </a:r>
            <a:r>
              <a:rPr lang="ru-RU" sz="3600" dirty="0" smtClean="0">
                <a:solidFill>
                  <a:srgbClr val="FF0000"/>
                </a:solidFill>
              </a:rPr>
              <a:t> </a:t>
            </a:r>
            <a:endParaRPr lang="ru-RU" sz="3600" dirty="0"/>
          </a:p>
        </p:txBody>
      </p:sp>
      <p:pic>
        <p:nvPicPr>
          <p:cNvPr id="6" name="Picture 4" descr="AG00317_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86674" y="0"/>
            <a:ext cx="1457326" cy="187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8" name="Picture 2" descr="C:\Users\DOOm\Desktop\конкурс\фото\a475e980-986a-44f9-b1fd-a458db1764b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1772816"/>
            <a:ext cx="4583832" cy="34486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DOOm\Desktop\конкурс\фото\79e7c8fa-a1af-47cc-89eb-b9bc05f2411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156" y="260648"/>
            <a:ext cx="4541958" cy="6035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70217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575377" y="5157192"/>
            <a:ext cx="4283968" cy="1455372"/>
          </a:xfrm>
        </p:spPr>
        <p:txBody>
          <a:bodyPr>
            <a:noAutofit/>
          </a:bodyPr>
          <a:lstStyle/>
          <a:p>
            <a:pPr lvl="0" algn="ctr">
              <a:buClr>
                <a:srgbClr val="F14124">
                  <a:lumMod val="75000"/>
                </a:srgbClr>
              </a:buClr>
            </a:pPr>
            <a:r>
              <a:rPr lang="ru-RU" sz="2400" b="1" i="1">
                <a:solidFill>
                  <a:srgbClr val="212745"/>
                </a:solidFill>
              </a:rPr>
              <a:t>Встреча «Из-за чего возникает конфликт, и можно ли его избежать?» </a:t>
            </a:r>
          </a:p>
          <a:p>
            <a:pPr algn="ctr"/>
            <a:endParaRPr lang="ru-RU" sz="1800" b="1" i="1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139952" y="188640"/>
            <a:ext cx="4176464" cy="1008113"/>
          </a:xfrm>
        </p:spPr>
        <p:txBody>
          <a:bodyPr/>
          <a:lstStyle/>
          <a:p>
            <a:pPr marL="182880" indent="0" algn="ctr">
              <a:buNone/>
            </a:pPr>
            <a:r>
              <a:rPr lang="ru-RU" sz="2800" dirty="0" smtClean="0">
                <a:solidFill>
                  <a:srgbClr val="FF0000"/>
                </a:solidFill>
              </a:rPr>
              <a:t>Декада медиации</a:t>
            </a:r>
            <a:br>
              <a:rPr lang="ru-RU" sz="2800" dirty="0" smtClean="0">
                <a:solidFill>
                  <a:srgbClr val="FF0000"/>
                </a:solidFill>
              </a:rPr>
            </a:b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</a:rPr>
              <a:t>фотоотчет</a:t>
            </a:r>
            <a:r>
              <a:rPr lang="ru-RU" sz="3600" dirty="0" smtClean="0">
                <a:solidFill>
                  <a:srgbClr val="FF0000"/>
                </a:solidFill>
              </a:rPr>
              <a:t> </a:t>
            </a:r>
            <a:endParaRPr lang="ru-RU" sz="3600" dirty="0"/>
          </a:p>
        </p:txBody>
      </p:sp>
      <p:pic>
        <p:nvPicPr>
          <p:cNvPr id="6" name="Picture 4" descr="AG00317_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86674" y="0"/>
            <a:ext cx="1457326" cy="187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2" name="Picture 2" descr="C:\Users\DOOm\Desktop\конкурс\фото\2f87f09a-8d57-46cc-8f9e-84a0fdc0948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564" y="836712"/>
            <a:ext cx="4346329" cy="57758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1273276"/>
            <a:ext cx="2961865" cy="39318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27347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57280" y="2852936"/>
            <a:ext cx="4486720" cy="1530191"/>
          </a:xfrm>
        </p:spPr>
        <p:txBody>
          <a:bodyPr>
            <a:noAutofit/>
          </a:bodyPr>
          <a:lstStyle/>
          <a:p>
            <a:pPr algn="ctr"/>
            <a:r>
              <a:rPr lang="ru-RU" sz="2400" b="1" i="1" dirty="0"/>
              <a:t>Открытое заседание клуба «Медиатор-ровесник»</a:t>
            </a:r>
          </a:p>
          <a:p>
            <a:pPr algn="ctr"/>
            <a:r>
              <a:rPr lang="ru-RU" sz="2400" b="1" i="1" dirty="0"/>
              <a:t>Тема заседания «Стили поведения» в рамках раздела «Азбука конфликта» » 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139952" y="404665"/>
            <a:ext cx="4176464" cy="792088"/>
          </a:xfrm>
        </p:spPr>
        <p:txBody>
          <a:bodyPr/>
          <a:lstStyle/>
          <a:p>
            <a:pPr marL="182880" indent="0" algn="ctr">
              <a:buNone/>
            </a:pPr>
            <a:r>
              <a:rPr lang="ru-RU" sz="2800" dirty="0" smtClean="0">
                <a:solidFill>
                  <a:srgbClr val="FF0000"/>
                </a:solidFill>
              </a:rPr>
              <a:t>Декада медиации</a:t>
            </a:r>
            <a:br>
              <a:rPr lang="ru-RU" sz="2800" dirty="0" smtClean="0">
                <a:solidFill>
                  <a:srgbClr val="FF0000"/>
                </a:solidFill>
              </a:rPr>
            </a:b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</a:rPr>
              <a:t>фотоотчет</a:t>
            </a:r>
            <a:r>
              <a:rPr lang="ru-RU" sz="3600" dirty="0" smtClean="0">
                <a:solidFill>
                  <a:srgbClr val="FF0000"/>
                </a:solidFill>
              </a:rPr>
              <a:t> </a:t>
            </a:r>
            <a:endParaRPr lang="ru-RU" sz="3600" dirty="0"/>
          </a:p>
        </p:txBody>
      </p:sp>
      <p:pic>
        <p:nvPicPr>
          <p:cNvPr id="6" name="Picture 4" descr="AG00317_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86674" y="0"/>
            <a:ext cx="1457326" cy="187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764704"/>
            <a:ext cx="3955504" cy="52508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70217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9512" y="5949280"/>
            <a:ext cx="8784976" cy="738103"/>
          </a:xfrm>
        </p:spPr>
        <p:txBody>
          <a:bodyPr>
            <a:noAutofit/>
          </a:bodyPr>
          <a:lstStyle/>
          <a:p>
            <a:pPr algn="ctr"/>
            <a:r>
              <a:rPr lang="ru-RU" sz="1800" b="1" i="1" dirty="0"/>
              <a:t>Открытое заседание клуба «Медиатор-ровесник»</a:t>
            </a:r>
          </a:p>
          <a:p>
            <a:pPr algn="ctr"/>
            <a:r>
              <a:rPr lang="ru-RU" sz="1800" b="1" i="1" dirty="0"/>
              <a:t>Тема заседания «Стили поведения» в рамках раздела «Азбука конфликта» </a:t>
            </a:r>
            <a:r>
              <a:rPr lang="ru-RU" sz="1600" b="1" i="1" dirty="0"/>
              <a:t>» 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139952" y="404665"/>
            <a:ext cx="4176464" cy="792088"/>
          </a:xfrm>
        </p:spPr>
        <p:txBody>
          <a:bodyPr/>
          <a:lstStyle/>
          <a:p>
            <a:pPr marL="182880" indent="0" algn="ctr">
              <a:buNone/>
            </a:pPr>
            <a:r>
              <a:rPr lang="ru-RU" sz="2800" dirty="0" smtClean="0">
                <a:solidFill>
                  <a:srgbClr val="FF0000"/>
                </a:solidFill>
              </a:rPr>
              <a:t>Декада медиации</a:t>
            </a:r>
            <a:br>
              <a:rPr lang="ru-RU" sz="2800" dirty="0" smtClean="0">
                <a:solidFill>
                  <a:srgbClr val="FF0000"/>
                </a:solidFill>
              </a:rPr>
            </a:b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</a:rPr>
              <a:t>фотоотчет</a:t>
            </a:r>
            <a:r>
              <a:rPr lang="ru-RU" sz="3600" dirty="0" smtClean="0">
                <a:solidFill>
                  <a:srgbClr val="FF0000"/>
                </a:solidFill>
              </a:rPr>
              <a:t> </a:t>
            </a:r>
            <a:endParaRPr lang="ru-RU" sz="3600" dirty="0"/>
          </a:p>
        </p:txBody>
      </p:sp>
      <p:pic>
        <p:nvPicPr>
          <p:cNvPr id="6" name="Picture 4" descr="AG00317_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86674" y="0"/>
            <a:ext cx="1457326" cy="187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Рисунок 6" descr="C:\Users\DOOm\AppData\Local\Temp\Rar$DI13.868\IMG-20231120-WA0004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1700808"/>
            <a:ext cx="4833054" cy="4023112"/>
          </a:xfrm>
          <a:prstGeom prst="rect">
            <a:avLst/>
          </a:prstGeom>
          <a:noFill/>
          <a:ln>
            <a:noFill/>
          </a:ln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489" y="-11291"/>
            <a:ext cx="3017837" cy="2652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583845"/>
            <a:ext cx="4176713" cy="3140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1937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279</TotalTime>
  <Words>139</Words>
  <Application>Microsoft Office PowerPoint</Application>
  <PresentationFormat>Экран (4:3)</PresentationFormat>
  <Paragraphs>25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Воздушный поток</vt:lpstr>
      <vt:lpstr>Декада медиации фотоотчет </vt:lpstr>
      <vt:lpstr>Декада медиации фотоотчет </vt:lpstr>
      <vt:lpstr>Декада медиации фотоотчет </vt:lpstr>
      <vt:lpstr>Декада медиации фотоотчет </vt:lpstr>
      <vt:lpstr>Декада медиации фотоотчет </vt:lpstr>
      <vt:lpstr>Декада медиации фотоотчет </vt:lpstr>
      <vt:lpstr>Декада медиации фотоотчет </vt:lpstr>
      <vt:lpstr>Декада медиации фотоотчет </vt:lpstr>
      <vt:lpstr>Декада медиации фотоотчет </vt:lpstr>
      <vt:lpstr>Декада медиации фотоотчет 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Как вести себя в конфликтной ситуации.</dc:title>
  <dc:creator>Владимир</dc:creator>
  <cp:lastModifiedBy>DOOm</cp:lastModifiedBy>
  <cp:revision>29</cp:revision>
  <cp:lastPrinted>2016-11-07T12:33:32Z</cp:lastPrinted>
  <dcterms:created xsi:type="dcterms:W3CDTF">2015-02-24T16:21:27Z</dcterms:created>
  <dcterms:modified xsi:type="dcterms:W3CDTF">2024-11-24T10:43:43Z</dcterms:modified>
</cp:coreProperties>
</file>